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2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871E3-13DB-4FA6-A2C1-641873272E1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6691-2DE4-4BE0-B669-6033D871A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5230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871E3-13DB-4FA6-A2C1-641873272E1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6691-2DE4-4BE0-B669-6033D871A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095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871E3-13DB-4FA6-A2C1-641873272E1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6691-2DE4-4BE0-B669-6033D871A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838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871E3-13DB-4FA6-A2C1-641873272E1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6691-2DE4-4BE0-B669-6033D871A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944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871E3-13DB-4FA6-A2C1-641873272E1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6691-2DE4-4BE0-B669-6033D871A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351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871E3-13DB-4FA6-A2C1-641873272E1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6691-2DE4-4BE0-B669-6033D871A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2162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871E3-13DB-4FA6-A2C1-641873272E1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6691-2DE4-4BE0-B669-6033D871A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807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871E3-13DB-4FA6-A2C1-641873272E1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6691-2DE4-4BE0-B669-6033D871A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911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871E3-13DB-4FA6-A2C1-641873272E1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6691-2DE4-4BE0-B669-6033D871A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6752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871E3-13DB-4FA6-A2C1-641873272E1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6691-2DE4-4BE0-B669-6033D871A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608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871E3-13DB-4FA6-A2C1-641873272E1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6691-2DE4-4BE0-B669-6033D871A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8688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871E3-13DB-4FA6-A2C1-641873272E1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76691-2DE4-4BE0-B669-6033D871A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562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adlet.com/gbveldhuizen/we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D3E9E0E3-5C77-4AC3-9346-C35F709433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01" b="98800" l="3107" r="96408">
                        <a14:foregroundMark x1="27864" y1="62065" x2="9806" y2="51981"/>
                        <a14:foregroundMark x1="9806" y1="51981" x2="2039" y2="34094"/>
                        <a14:foregroundMark x1="2039" y1="34094" x2="15922" y2="21008"/>
                        <a14:foregroundMark x1="15922" y1="21008" x2="33981" y2="15246"/>
                        <a14:foregroundMark x1="33981" y1="15246" x2="45354" y2="20922"/>
                        <a14:foregroundMark x1="50943" y1="22449" x2="62913" y2="10564"/>
                        <a14:foregroundMark x1="50097" y1="23289" x2="50943" y2="22449"/>
                        <a14:foregroundMark x1="62913" y1="10564" x2="79320" y2="6723"/>
                        <a14:foregroundMark x1="79320" y1="6723" x2="90388" y2="21489"/>
                        <a14:foregroundMark x1="90388" y1="21489" x2="92233" y2="43577"/>
                        <a14:foregroundMark x1="92233" y1="43577" x2="77282" y2="62425"/>
                        <a14:foregroundMark x1="77282" y1="62425" x2="72427" y2="81032"/>
                        <a14:foregroundMark x1="72427" y1="81032" x2="60388" y2="94118"/>
                        <a14:foregroundMark x1="60388" y1="94118" x2="44951" y2="88715"/>
                        <a14:foregroundMark x1="44951" y1="88715" x2="15631" y2="67707"/>
                        <a14:foregroundMark x1="15631" y1="67707" x2="5534" y2="52581"/>
                        <a14:foregroundMark x1="5534" y1="52581" x2="3107" y2="39016"/>
                        <a14:foregroundMark x1="30194" y1="12005" x2="20583" y2="10564"/>
                        <a14:foregroundMark x1="61748" y1="9724" x2="78155" y2="5282"/>
                        <a14:foregroundMark x1="78155" y1="5282" x2="78932" y2="6122"/>
                        <a14:foregroundMark x1="91456" y1="46218" x2="94078" y2="25330"/>
                        <a14:foregroundMark x1="94078" y1="25330" x2="91165" y2="16327"/>
                        <a14:foregroundMark x1="93495" y1="24610" x2="94951" y2="43697"/>
                        <a14:foregroundMark x1="87087" y1="9364" x2="70485" y2="2521"/>
                        <a14:foregroundMark x1="70485" y1="2521" x2="65243" y2="5762"/>
                        <a14:foregroundMark x1="95534" y1="25330" x2="96408" y2="43697"/>
                        <a14:foregroundMark x1="59126" y1="91597" x2="47961" y2="94478"/>
                        <a14:foregroundMark x1="56505" y1="98800" x2="56505" y2="98800"/>
                        <a14:backgroundMark x1="47670" y1="22089" x2="47670" y2="22089"/>
                        <a14:backgroundMark x1="47961" y1="22809" x2="47961" y2="22809"/>
                        <a14:backgroundMark x1="47670" y1="21369" x2="46214" y2="20288"/>
                        <a14:backgroundMark x1="47087" y1="21729" x2="48252" y2="22809"/>
                        <a14:backgroundMark x1="47087" y1="19928" x2="47670" y2="21369"/>
                        <a14:backgroundMark x1="47670" y1="21369" x2="48544" y2="22809"/>
                        <a14:backgroundMark x1="49126" y1="22449" x2="49126" y2="22449"/>
                        <a14:backgroundMark x1="49417" y1="22449" x2="48252" y2="2389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300" y="4210258"/>
            <a:ext cx="3016104" cy="2439237"/>
          </a:xfrm>
          <a:prstGeom prst="rect">
            <a:avLst/>
          </a:prstGeom>
        </p:spPr>
      </p:pic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4B15E338-8346-437C-AED2-8D8CC940CABA}"/>
              </a:ext>
            </a:extLst>
          </p:cNvPr>
          <p:cNvSpPr txBox="1">
            <a:spLocks/>
          </p:cNvSpPr>
          <p:nvPr/>
        </p:nvSpPr>
        <p:spPr>
          <a:xfrm>
            <a:off x="628650" y="366102"/>
            <a:ext cx="8233996" cy="62394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900" b="1" u="sng" dirty="0">
                <a:solidFill>
                  <a:srgbClr val="002060"/>
                </a:solidFill>
                <a:latin typeface="+mj-lt"/>
              </a:rPr>
              <a:t>Jongeren hebben ons hart nodig</a:t>
            </a:r>
          </a:p>
          <a:p>
            <a:pPr algn="l"/>
            <a:endParaRPr lang="nl-NL" b="1" i="1" dirty="0">
              <a:solidFill>
                <a:srgbClr val="002060"/>
              </a:solidFill>
              <a:latin typeface="+mj-lt"/>
            </a:endParaRPr>
          </a:p>
          <a:p>
            <a:pPr algn="l"/>
            <a:r>
              <a:rPr lang="nl-NL" sz="3000" b="1" i="1" dirty="0">
                <a:solidFill>
                  <a:srgbClr val="002060"/>
                </a:solidFill>
                <a:latin typeface="+mj-lt"/>
              </a:rPr>
              <a:t>“Wil jij ons leren hoe we moeten leven?”</a:t>
            </a:r>
          </a:p>
          <a:p>
            <a:pPr algn="l"/>
            <a:r>
              <a:rPr lang="nl-NL" sz="3000" b="1" i="1" dirty="0">
                <a:solidFill>
                  <a:srgbClr val="002060"/>
                </a:solidFill>
                <a:latin typeface="+mj-lt"/>
              </a:rPr>
              <a:t>“Wil jij ons van Jezus vertellen?”</a:t>
            </a:r>
          </a:p>
          <a:p>
            <a:pPr algn="l"/>
            <a:r>
              <a:rPr lang="nl-NL" sz="3000" b="1" i="1" dirty="0">
                <a:solidFill>
                  <a:srgbClr val="002060"/>
                </a:solidFill>
                <a:latin typeface="+mj-lt"/>
              </a:rPr>
              <a:t>“Over tien jaar, heb jij dan het verschil gemaakt?”</a:t>
            </a:r>
          </a:p>
          <a:p>
            <a:pPr algn="l"/>
            <a:endParaRPr lang="nl-NL" sz="3000" b="1" i="1" dirty="0">
              <a:solidFill>
                <a:srgbClr val="002060"/>
              </a:solidFill>
              <a:latin typeface="+mj-lt"/>
            </a:endParaRPr>
          </a:p>
          <a:p>
            <a:pPr algn="l"/>
            <a:r>
              <a:rPr lang="nl-NL" sz="3000" b="1" dirty="0">
                <a:solidFill>
                  <a:srgbClr val="002060"/>
                </a:solidFill>
                <a:latin typeface="+mj-lt"/>
              </a:rPr>
              <a:t>Hoe maak jij het verschil?</a:t>
            </a:r>
          </a:p>
          <a:p>
            <a:pPr algn="l"/>
            <a:endParaRPr lang="nl-NL" sz="3000" b="1" dirty="0">
              <a:solidFill>
                <a:srgbClr val="002060"/>
              </a:solidFill>
              <a:latin typeface="+mj-lt"/>
            </a:endParaRPr>
          </a:p>
          <a:p>
            <a:pPr algn="l"/>
            <a:r>
              <a:rPr lang="nl-NL" sz="4300" b="1" u="sng" dirty="0">
                <a:solidFill>
                  <a:srgbClr val="002060"/>
                </a:solidFill>
                <a:latin typeface="+mj-lt"/>
              </a:rPr>
              <a:t>Interactiedienst over rolmodellen</a:t>
            </a:r>
          </a:p>
          <a:p>
            <a:pPr algn="l"/>
            <a:endParaRPr lang="nl-NL" sz="3000" b="1" dirty="0">
              <a:solidFill>
                <a:srgbClr val="002060"/>
              </a:solidFill>
              <a:latin typeface="+mj-lt"/>
            </a:endParaRPr>
          </a:p>
          <a:p>
            <a:pPr algn="l"/>
            <a:r>
              <a:rPr lang="nl-NL" sz="3000" b="1" dirty="0">
                <a:solidFill>
                  <a:srgbClr val="002060"/>
                </a:solidFill>
                <a:latin typeface="+mj-lt"/>
              </a:rPr>
              <a:t>Zondag 19 mei, 19u </a:t>
            </a:r>
          </a:p>
          <a:p>
            <a:pPr algn="l"/>
            <a:endParaRPr lang="nl-NL" sz="3000" b="1" dirty="0">
              <a:solidFill>
                <a:srgbClr val="002060"/>
              </a:solidFill>
              <a:latin typeface="+mj-lt"/>
            </a:endParaRPr>
          </a:p>
          <a:p>
            <a:pPr algn="l"/>
            <a:r>
              <a:rPr lang="nl-NL" sz="3000" b="1" dirty="0">
                <a:solidFill>
                  <a:srgbClr val="002060"/>
                </a:solidFill>
                <a:latin typeface="+mj-lt"/>
              </a:rPr>
              <a:t>Inspireer en raak geïnspireerd</a:t>
            </a:r>
          </a:p>
        </p:txBody>
      </p:sp>
    </p:spTree>
    <p:extLst>
      <p:ext uri="{BB962C8B-B14F-4D97-AF65-F5344CB8AC3E}">
        <p14:creationId xmlns:p14="http://schemas.microsoft.com/office/powerpoint/2010/main" val="320979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D3E9E0E3-5C77-4AC3-9346-C35F709433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01" b="98800" l="3107" r="96408">
                        <a14:foregroundMark x1="27864" y1="62065" x2="9806" y2="51981"/>
                        <a14:foregroundMark x1="9806" y1="51981" x2="2039" y2="34094"/>
                        <a14:foregroundMark x1="2039" y1="34094" x2="15922" y2="21008"/>
                        <a14:foregroundMark x1="15922" y1="21008" x2="33981" y2="15246"/>
                        <a14:foregroundMark x1="33981" y1="15246" x2="45354" y2="20922"/>
                        <a14:foregroundMark x1="50943" y1="22449" x2="62913" y2="10564"/>
                        <a14:foregroundMark x1="50097" y1="23289" x2="50943" y2="22449"/>
                        <a14:foregroundMark x1="62913" y1="10564" x2="79320" y2="6723"/>
                        <a14:foregroundMark x1="79320" y1="6723" x2="90388" y2="21489"/>
                        <a14:foregroundMark x1="90388" y1="21489" x2="92233" y2="43577"/>
                        <a14:foregroundMark x1="92233" y1="43577" x2="77282" y2="62425"/>
                        <a14:foregroundMark x1="77282" y1="62425" x2="72427" y2="81032"/>
                        <a14:foregroundMark x1="72427" y1="81032" x2="60388" y2="94118"/>
                        <a14:foregroundMark x1="60388" y1="94118" x2="44951" y2="88715"/>
                        <a14:foregroundMark x1="44951" y1="88715" x2="15631" y2="67707"/>
                        <a14:foregroundMark x1="15631" y1="67707" x2="5534" y2="52581"/>
                        <a14:foregroundMark x1="5534" y1="52581" x2="3107" y2="39016"/>
                        <a14:foregroundMark x1="30194" y1="12005" x2="20583" y2="10564"/>
                        <a14:foregroundMark x1="61748" y1="9724" x2="78155" y2="5282"/>
                        <a14:foregroundMark x1="78155" y1="5282" x2="78932" y2="6122"/>
                        <a14:foregroundMark x1="91456" y1="46218" x2="94078" y2="25330"/>
                        <a14:foregroundMark x1="94078" y1="25330" x2="91165" y2="16327"/>
                        <a14:foregroundMark x1="93495" y1="24610" x2="94951" y2="43697"/>
                        <a14:foregroundMark x1="87087" y1="9364" x2="70485" y2="2521"/>
                        <a14:foregroundMark x1="70485" y1="2521" x2="65243" y2="5762"/>
                        <a14:foregroundMark x1="95534" y1="25330" x2="96408" y2="43697"/>
                        <a14:foregroundMark x1="59126" y1="91597" x2="47961" y2="94478"/>
                        <a14:foregroundMark x1="56505" y1="98800" x2="56505" y2="98800"/>
                        <a14:backgroundMark x1="47670" y1="22089" x2="47670" y2="22089"/>
                        <a14:backgroundMark x1="47961" y1="22809" x2="47961" y2="22809"/>
                        <a14:backgroundMark x1="47670" y1="21369" x2="46214" y2="20288"/>
                        <a14:backgroundMark x1="47087" y1="21729" x2="48252" y2="22809"/>
                        <a14:backgroundMark x1="47087" y1="19928" x2="47670" y2="21369"/>
                        <a14:backgroundMark x1="47670" y1="21369" x2="48544" y2="22809"/>
                        <a14:backgroundMark x1="49126" y1="22449" x2="49126" y2="22449"/>
                        <a14:backgroundMark x1="49417" y1="22449" x2="48252" y2="2389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300" y="4210258"/>
            <a:ext cx="3016104" cy="2439237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C06E424-9D4A-4354-93DC-73ED09D074F6}"/>
              </a:ext>
            </a:extLst>
          </p:cNvPr>
          <p:cNvSpPr/>
          <p:nvPr/>
        </p:nvSpPr>
        <p:spPr>
          <a:xfrm>
            <a:off x="375917" y="5934781"/>
            <a:ext cx="3872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hlinkClick r:id="rId4"/>
              </a:rPr>
              <a:t>https://padlet.com/gbveldhuizen/wens</a:t>
            </a:r>
            <a:endParaRPr lang="nl-NL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AFA0C36F-4FA8-44DE-917B-ABF181A12732}"/>
              </a:ext>
            </a:extLst>
          </p:cNvPr>
          <p:cNvSpPr txBox="1">
            <a:spLocks/>
          </p:cNvSpPr>
          <p:nvPr/>
        </p:nvSpPr>
        <p:spPr>
          <a:xfrm>
            <a:off x="628650" y="366102"/>
            <a:ext cx="8233996" cy="6239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nl-NL" sz="4000" dirty="0">
                <a:solidFill>
                  <a:srgbClr val="002060"/>
                </a:solidFill>
                <a:latin typeface="+mj-lt"/>
              </a:rPr>
              <a:t>Verbinding en kwetsbaarheid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nl-NL" sz="4000" dirty="0">
                <a:solidFill>
                  <a:srgbClr val="002060"/>
                </a:solidFill>
                <a:latin typeface="+mj-lt"/>
              </a:rPr>
              <a:t>Christenen als vriendelijke mensen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nl-NL" sz="4000" dirty="0">
                <a:solidFill>
                  <a:srgbClr val="002060"/>
                </a:solidFill>
                <a:latin typeface="+mj-lt"/>
              </a:rPr>
              <a:t>Het gezin </a:t>
            </a:r>
            <a:r>
              <a:rPr lang="nl-NL" sz="4000">
                <a:solidFill>
                  <a:srgbClr val="002060"/>
                </a:solidFill>
                <a:latin typeface="+mj-lt"/>
              </a:rPr>
              <a:t>als leerschool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nl-NL" sz="40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84986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73</Words>
  <Application>Microsoft Office PowerPoint</Application>
  <PresentationFormat>Diavoorstelling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Bart Veldhuizen</dc:creator>
  <cp:lastModifiedBy>Bart Veldhuizen</cp:lastModifiedBy>
  <cp:revision>5</cp:revision>
  <dcterms:created xsi:type="dcterms:W3CDTF">2019-05-09T18:23:54Z</dcterms:created>
  <dcterms:modified xsi:type="dcterms:W3CDTF">2019-05-13T17:22:31Z</dcterms:modified>
</cp:coreProperties>
</file>