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2" r:id="rId3"/>
    <p:sldId id="267" r:id="rId4"/>
    <p:sldId id="277" r:id="rId5"/>
    <p:sldId id="278" r:id="rId6"/>
    <p:sldId id="279" r:id="rId7"/>
    <p:sldId id="280" r:id="rId8"/>
    <p:sldId id="281" r:id="rId9"/>
    <p:sldId id="282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AA48C-AD3A-4A50-9BFE-ECF3868A474E}" type="datetimeFigureOut">
              <a:rPr lang="nl-NL" smtClean="0"/>
              <a:t>6-4-2018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9C105-59F2-4C47-9372-01A1DE0F30EC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beeldingsresultaat voor geloof en genera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552" y="851680"/>
            <a:ext cx="9196551" cy="51546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480283"/>
              </p:ext>
            </p:extLst>
          </p:nvPr>
        </p:nvGraphicFramePr>
        <p:xfrm>
          <a:off x="359532" y="561808"/>
          <a:ext cx="8424936" cy="5747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6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8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GENERATIE</a:t>
                      </a:r>
                      <a:endParaRPr lang="nl-NL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cap="all" baseline="0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Geboren tussen</a:t>
                      </a:r>
                      <a:endParaRPr lang="nl-NL" sz="3200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Vooroorlogse generatie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1910 - 1925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Stille Generatie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1925 - 1940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Protestgeneratie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1940 - 1955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Verbindende Generatie X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1955 - 1970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Pragmatische Generatie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1970 - 1985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Authentieke Generatie Y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1985 – 2000</a:t>
                      </a:r>
                    </a:p>
                  </a:txBody>
                  <a:tcPr marL="171450" marR="171450" marT="95250" marB="95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Bewuste Generatie Z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200" b="1" dirty="0">
                          <a:solidFill>
                            <a:srgbClr val="333333"/>
                          </a:solidFill>
                          <a:latin typeface="Calibri"/>
                          <a:ea typeface="Times New Roman"/>
                          <a:cs typeface="Arial"/>
                        </a:rPr>
                        <a:t>2000 - 2015</a:t>
                      </a:r>
                      <a:endParaRPr lang="nl-NL" sz="3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1450" marR="171450" marT="95250" marB="9525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77660"/>
            <a:ext cx="8229600" cy="1339171"/>
          </a:xfrm>
        </p:spPr>
        <p:txBody>
          <a:bodyPr>
            <a:noAutofit/>
          </a:bodyPr>
          <a:lstStyle/>
          <a:p>
            <a:pPr algn="l"/>
            <a: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  <a:t>Stille generatie</a:t>
            </a:r>
            <a:b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3200" dirty="0">
                <a:solidFill>
                  <a:schemeClr val="accent1">
                    <a:lumMod val="50000"/>
                  </a:schemeClr>
                </a:solidFill>
              </a:rPr>
              <a:t>geboren tussen 1925 en 1940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Gebeurtenis: tweede wereldoorlog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Technologisch hoogtepunt: auto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Autoritaire opvoeding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Verzuiling / Vrijmaking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Wie helpt mijn kleinkinderen geloven?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E56AC1-A130-4727-806D-9C780A632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16632"/>
            <a:ext cx="3292125" cy="194479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6640"/>
            <a:ext cx="8229600" cy="1432200"/>
          </a:xfrm>
        </p:spPr>
        <p:txBody>
          <a:bodyPr>
            <a:noAutofit/>
          </a:bodyPr>
          <a:lstStyle/>
          <a:p>
            <a:pPr algn="l"/>
            <a: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  <a:t>Protestgeneratie</a:t>
            </a:r>
            <a:b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3200" dirty="0">
                <a:solidFill>
                  <a:schemeClr val="accent1">
                    <a:lumMod val="50000"/>
                  </a:schemeClr>
                </a:solidFill>
              </a:rPr>
              <a:t>geboren tussen 1940 en 1955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Gebeurtenis: koude oorlog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Technologisch hoogtepunt: televisie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Verzet tegen autoritaire opvoeding/structuren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Idealisme / emancipatie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Overlegcultuur / draagvlak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‘Modernistische’ manier van geloven (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Kuitert</a:t>
            </a: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Kerkscheuring 1967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B36B8A-9219-4EEF-9AA9-31694180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288" y="188640"/>
            <a:ext cx="211523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76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6640"/>
            <a:ext cx="8229600" cy="1432200"/>
          </a:xfrm>
        </p:spPr>
        <p:txBody>
          <a:bodyPr>
            <a:noAutofit/>
          </a:bodyPr>
          <a:lstStyle/>
          <a:p>
            <a:pPr algn="l"/>
            <a: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  <a:t>Generatie X</a:t>
            </a:r>
            <a:b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3200" dirty="0">
                <a:solidFill>
                  <a:schemeClr val="accent1">
                    <a:lumMod val="50000"/>
                  </a:schemeClr>
                </a:solidFill>
              </a:rPr>
              <a:t>geboren tussen 1955 en 1970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Gebeurtenis: koude oorlog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Technologisch hoogtepunt: computer (pc)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Kijken over de muren van verzuiling heen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realisme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Goede dialoog / verschillen benutten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Oecumene van het hart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3D295E-8900-4F17-B941-832FCB52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90709"/>
            <a:ext cx="2706859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21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6640"/>
            <a:ext cx="8229600" cy="1432200"/>
          </a:xfrm>
        </p:spPr>
        <p:txBody>
          <a:bodyPr>
            <a:noAutofit/>
          </a:bodyPr>
          <a:lstStyle/>
          <a:p>
            <a:pPr algn="l"/>
            <a: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  <a:t>Pragmatische generatie</a:t>
            </a:r>
            <a:b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3200" dirty="0">
                <a:solidFill>
                  <a:schemeClr val="accent1">
                    <a:lumMod val="50000"/>
                  </a:schemeClr>
                </a:solidFill>
              </a:rPr>
              <a:t>geboren tussen 1970 en 1985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Gebeurtenis: val Berlijnse muur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Technologisch hoogtepunt: mobiele telefoon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Groot zelfvertrouwen / opportunistisch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Geen grote verhalen en algemeen aanvaarde waarden en normen meer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resultaat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7DFB8A8-3E68-4175-9847-254158B25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968" y="4725144"/>
            <a:ext cx="3109832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6640"/>
            <a:ext cx="8229600" cy="1432200"/>
          </a:xfrm>
        </p:spPr>
        <p:txBody>
          <a:bodyPr>
            <a:noAutofit/>
          </a:bodyPr>
          <a:lstStyle/>
          <a:p>
            <a:pPr algn="l"/>
            <a: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  <a:t>Generatie Y</a:t>
            </a:r>
            <a:b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3200" dirty="0">
                <a:solidFill>
                  <a:schemeClr val="accent1">
                    <a:lumMod val="50000"/>
                  </a:schemeClr>
                </a:solidFill>
              </a:rPr>
              <a:t>geboren tussen 1985 en 2000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Gebeurtenis: aanslagen 9/11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Technologisch hoogtepunt: smartphone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Creative en authentieke </a:t>
            </a:r>
            <a:r>
              <a:rPr lang="nl-NL" dirty="0" err="1">
                <a:solidFill>
                  <a:schemeClr val="accent1">
                    <a:lumMod val="50000"/>
                  </a:schemeClr>
                </a:solidFill>
              </a:rPr>
              <a:t>multitaskers</a:t>
            </a:r>
            <a:endParaRPr lang="nl-NL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Informatieovervloed, globalisering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Gelijkwaardigheid / elkaar accepteren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Openheid voor het bovennatuurlijke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Overeenkomsten benadrukken (harmonie)</a:t>
            </a: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69886F-1608-43FC-A4DE-9E60A32CE6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3"/>
          <a:stretch/>
        </p:blipFill>
        <p:spPr>
          <a:xfrm>
            <a:off x="6012160" y="170949"/>
            <a:ext cx="2904709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91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6640"/>
            <a:ext cx="8229600" cy="1432200"/>
          </a:xfrm>
        </p:spPr>
        <p:txBody>
          <a:bodyPr>
            <a:noAutofit/>
          </a:bodyPr>
          <a:lstStyle/>
          <a:p>
            <a:pPr algn="l"/>
            <a: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  <a:t>Generatie Z</a:t>
            </a:r>
            <a:br>
              <a:rPr lang="nl-NL" sz="5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nl-NL" sz="3200" dirty="0">
                <a:solidFill>
                  <a:schemeClr val="accent1">
                    <a:lumMod val="50000"/>
                  </a:schemeClr>
                </a:solidFill>
              </a:rPr>
              <a:t>geboren tussen 2000 en 2015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Gebeurtenis: kredietcrisis 2008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Technologisch hoogtepunt: VR-bril / 3D printer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>
                <a:solidFill>
                  <a:schemeClr val="accent1">
                    <a:lumMod val="50000"/>
                  </a:schemeClr>
                </a:solidFill>
              </a:rPr>
              <a:t>Vrije geesten die bewust in de wereld staan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618D9C9-BF5E-47D2-A9C1-E3614FA9C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190709"/>
            <a:ext cx="2731245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72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Afbeeldingsresultaat voor geloof en genera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552" y="851680"/>
            <a:ext cx="9196551" cy="5154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854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201</Words>
  <Application>Microsoft Office PowerPoint</Application>
  <PresentationFormat>Diavoorstelling (4:3)</PresentationFormat>
  <Paragraphs>64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Office-thema</vt:lpstr>
      <vt:lpstr>PowerPoint-presentatie</vt:lpstr>
      <vt:lpstr>PowerPoint-presentatie</vt:lpstr>
      <vt:lpstr>Stille generatie geboren tussen 1925 en 1940</vt:lpstr>
      <vt:lpstr>Protestgeneratie geboren tussen 1940 en 1955</vt:lpstr>
      <vt:lpstr>Generatie X geboren tussen 1955 en 1970</vt:lpstr>
      <vt:lpstr>Pragmatische generatie geboren tussen 1970 en 1985</vt:lpstr>
      <vt:lpstr>Generatie Y geboren tussen 1985 en 2000</vt:lpstr>
      <vt:lpstr>Generatie Z geboren tussen 2000 en 2015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Kees</dc:creator>
  <cp:lastModifiedBy>administratie ngkkampen</cp:lastModifiedBy>
  <cp:revision>34</cp:revision>
  <dcterms:created xsi:type="dcterms:W3CDTF">2017-03-25T13:05:52Z</dcterms:created>
  <dcterms:modified xsi:type="dcterms:W3CDTF">2018-04-06T14:18:50Z</dcterms:modified>
</cp:coreProperties>
</file>