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64" r:id="rId3"/>
    <p:sldId id="267" r:id="rId4"/>
    <p:sldId id="275" r:id="rId5"/>
    <p:sldId id="271" r:id="rId6"/>
    <p:sldId id="276" r:id="rId7"/>
    <p:sldId id="268" r:id="rId8"/>
    <p:sldId id="277" r:id="rId9"/>
    <p:sldId id="278" r:id="rId10"/>
    <p:sldId id="270" r:id="rId11"/>
    <p:sldId id="256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50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A48C-AD3A-4A50-9BFE-ECF3868A474E}" type="datetimeFigureOut">
              <a:rPr lang="nl-NL" smtClean="0"/>
              <a:t>6-4-2018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9C105-59F2-4C47-9372-01A1DE0F30E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A48C-AD3A-4A50-9BFE-ECF3868A474E}" type="datetimeFigureOut">
              <a:rPr lang="nl-NL" smtClean="0"/>
              <a:t>6-4-2018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9C105-59F2-4C47-9372-01A1DE0F30E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A48C-AD3A-4A50-9BFE-ECF3868A474E}" type="datetimeFigureOut">
              <a:rPr lang="nl-NL" smtClean="0"/>
              <a:t>6-4-2018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9C105-59F2-4C47-9372-01A1DE0F30E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A48C-AD3A-4A50-9BFE-ECF3868A474E}" type="datetimeFigureOut">
              <a:rPr lang="nl-NL" smtClean="0"/>
              <a:t>6-4-2018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9C105-59F2-4C47-9372-01A1DE0F30E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A48C-AD3A-4A50-9BFE-ECF3868A474E}" type="datetimeFigureOut">
              <a:rPr lang="nl-NL" smtClean="0"/>
              <a:t>6-4-2018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9C105-59F2-4C47-9372-01A1DE0F30E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A48C-AD3A-4A50-9BFE-ECF3868A474E}" type="datetimeFigureOut">
              <a:rPr lang="nl-NL" smtClean="0"/>
              <a:t>6-4-2018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9C105-59F2-4C47-9372-01A1DE0F30E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A48C-AD3A-4A50-9BFE-ECF3868A474E}" type="datetimeFigureOut">
              <a:rPr lang="nl-NL" smtClean="0"/>
              <a:t>6-4-2018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9C105-59F2-4C47-9372-01A1DE0F30E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A48C-AD3A-4A50-9BFE-ECF3868A474E}" type="datetimeFigureOut">
              <a:rPr lang="nl-NL" smtClean="0"/>
              <a:t>6-4-2018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9C105-59F2-4C47-9372-01A1DE0F30E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A48C-AD3A-4A50-9BFE-ECF3868A474E}" type="datetimeFigureOut">
              <a:rPr lang="nl-NL" smtClean="0"/>
              <a:t>6-4-2018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9C105-59F2-4C47-9372-01A1DE0F30E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A48C-AD3A-4A50-9BFE-ECF3868A474E}" type="datetimeFigureOut">
              <a:rPr lang="nl-NL" smtClean="0"/>
              <a:t>6-4-2018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9C105-59F2-4C47-9372-01A1DE0F30E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A48C-AD3A-4A50-9BFE-ECF3868A474E}" type="datetimeFigureOut">
              <a:rPr lang="nl-NL" smtClean="0"/>
              <a:t>6-4-2018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9C105-59F2-4C47-9372-01A1DE0F30E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AA48C-AD3A-4A50-9BFE-ECF3868A474E}" type="datetimeFigureOut">
              <a:rPr lang="nl-NL" smtClean="0"/>
              <a:t>6-4-2018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9C105-59F2-4C47-9372-01A1DE0F30EC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632848" cy="1470025"/>
          </a:xfrm>
        </p:spPr>
        <p:txBody>
          <a:bodyPr>
            <a:normAutofit/>
          </a:bodyPr>
          <a:lstStyle/>
          <a:p>
            <a:r>
              <a:rPr lang="nl-NL" sz="6600" dirty="0">
                <a:solidFill>
                  <a:schemeClr val="accent1">
                    <a:lumMod val="50000"/>
                  </a:schemeClr>
                </a:solidFill>
                <a:latin typeface="Helvetica Neue" pitchFamily="50" charset="0"/>
              </a:rPr>
              <a:t>God verbindt</a:t>
            </a:r>
          </a:p>
        </p:txBody>
      </p:sp>
      <p:pic>
        <p:nvPicPr>
          <p:cNvPr id="3078" name="Picture 6" descr="Afbeeldingsresultaat voor geloof en generati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8279" y="1988840"/>
            <a:ext cx="7707442" cy="432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1">
                    <a:lumMod val="75000"/>
                  </a:schemeClr>
                </a:solidFill>
                <a:latin typeface="Helvetica Neue" pitchFamily="50" charset="0"/>
              </a:rPr>
              <a:t>Bedenk voor jezelf …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04864"/>
          </a:xfrm>
        </p:spPr>
        <p:txBody>
          <a:bodyPr/>
          <a:lstStyle/>
          <a:p>
            <a:pPr lvl="0"/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Wat zou je aan iemand van een generatie boven jou willen vragen?</a:t>
            </a:r>
          </a:p>
          <a:p>
            <a:pPr lvl="0"/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Wat zou je aan iemand van een generatie onder jou willen vragen?</a:t>
            </a:r>
          </a:p>
        </p:txBody>
      </p:sp>
      <p:pic>
        <p:nvPicPr>
          <p:cNvPr id="30722" name="Picture 2" descr="Afbeeldingsresultaat voor vragen stell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84501" y="4077312"/>
            <a:ext cx="3374998" cy="216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632848" cy="1470025"/>
          </a:xfrm>
        </p:spPr>
        <p:txBody>
          <a:bodyPr>
            <a:normAutofit/>
          </a:bodyPr>
          <a:lstStyle/>
          <a:p>
            <a:r>
              <a:rPr lang="nl-NL" sz="6600" dirty="0">
                <a:solidFill>
                  <a:schemeClr val="accent1">
                    <a:lumMod val="75000"/>
                  </a:schemeClr>
                </a:solidFill>
                <a:latin typeface="Helvetica Neue" pitchFamily="50" charset="0"/>
              </a:rPr>
              <a:t>God verbindt</a:t>
            </a:r>
          </a:p>
        </p:txBody>
      </p:sp>
      <p:pic>
        <p:nvPicPr>
          <p:cNvPr id="3078" name="Picture 6" descr="Afbeeldingsresultaat voor geloof en generati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8279" y="1988840"/>
            <a:ext cx="7707442" cy="432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5400" dirty="0">
                <a:solidFill>
                  <a:schemeClr val="accent1">
                    <a:lumMod val="50000"/>
                  </a:schemeClr>
                </a:solidFill>
                <a:latin typeface="Helvetica Neue" pitchFamily="50" charset="0"/>
              </a:rPr>
              <a:t>Generatieconflict / -kloof</a:t>
            </a:r>
          </a:p>
        </p:txBody>
      </p:sp>
      <p:pic>
        <p:nvPicPr>
          <p:cNvPr id="4" name="Picture 12" descr="Afbeeldingsresultaat voor generatiekloo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39552" y="1700808"/>
            <a:ext cx="4287836" cy="2700000"/>
          </a:xfrm>
          <a:prstGeom prst="rect">
            <a:avLst/>
          </a:prstGeom>
          <a:noFill/>
        </p:spPr>
      </p:pic>
      <p:pic>
        <p:nvPicPr>
          <p:cNvPr id="5" name="Picture 8" descr="Afbeeldingsresultaat voor generatiekloo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3429000"/>
            <a:ext cx="3213763" cy="270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Autofit/>
          </a:bodyPr>
          <a:lstStyle/>
          <a:p>
            <a:r>
              <a:rPr lang="nl-NL" sz="4800" dirty="0">
                <a:solidFill>
                  <a:schemeClr val="accent1">
                    <a:lumMod val="50000"/>
                  </a:schemeClr>
                </a:solidFill>
                <a:latin typeface="Helvetica Neue" pitchFamily="50" charset="0"/>
              </a:rPr>
              <a:t>Waardering voor jong en oud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273227"/>
          </a:xfrm>
        </p:spPr>
        <p:txBody>
          <a:bodyPr/>
          <a:lstStyle/>
          <a:p>
            <a:pPr>
              <a:buNone/>
            </a:pPr>
            <a:r>
              <a:rPr lang="nl-NL" dirty="0">
                <a:solidFill>
                  <a:schemeClr val="accent1">
                    <a:lumMod val="50000"/>
                  </a:schemeClr>
                </a:solidFill>
              </a:rPr>
              <a:t>De pracht van jonge mensen is hun kracht,</a:t>
            </a:r>
          </a:p>
          <a:p>
            <a:pPr>
              <a:buNone/>
            </a:pPr>
            <a:r>
              <a:rPr lang="nl-NL" dirty="0">
                <a:solidFill>
                  <a:schemeClr val="accent1">
                    <a:lumMod val="50000"/>
                  </a:schemeClr>
                </a:solidFill>
              </a:rPr>
              <a:t>de sier van oude mensen is hun grijze haar.</a:t>
            </a:r>
          </a:p>
          <a:p>
            <a:pPr>
              <a:buNone/>
            </a:pPr>
            <a:r>
              <a:rPr lang="nl-NL" sz="2400" dirty="0">
                <a:solidFill>
                  <a:schemeClr val="accent1">
                    <a:lumMod val="50000"/>
                  </a:schemeClr>
                </a:solidFill>
              </a:rPr>
              <a:t>(Spreuken 20: 29)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781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1">
                    <a:lumMod val="50000"/>
                  </a:schemeClr>
                </a:solidFill>
                <a:latin typeface="Helvetica Neue" pitchFamily="50" charset="0"/>
              </a:rPr>
              <a:t>Verzoening van generaties</a:t>
            </a:r>
            <a:endParaRPr lang="nl-NL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nl-NL" dirty="0"/>
              <a:t>	</a:t>
            </a:r>
            <a:r>
              <a:rPr lang="nl-NL" dirty="0">
                <a:solidFill>
                  <a:schemeClr val="accent1">
                    <a:lumMod val="50000"/>
                  </a:schemeClr>
                </a:solidFill>
              </a:rPr>
              <a:t>… en hij (</a:t>
            </a:r>
            <a:r>
              <a:rPr lang="nl-NL" dirty="0" err="1">
                <a:solidFill>
                  <a:schemeClr val="accent1">
                    <a:lumMod val="50000"/>
                  </a:schemeClr>
                </a:solidFill>
              </a:rPr>
              <a:t>Elia</a:t>
            </a:r>
            <a:r>
              <a:rPr lang="nl-NL" dirty="0">
                <a:solidFill>
                  <a:schemeClr val="accent1">
                    <a:lumMod val="50000"/>
                  </a:schemeClr>
                </a:solidFill>
              </a:rPr>
              <a:t>) zal ervoor zorgen dat ouders zich verzoenen met hun kinderen en kinderen zich verzoenen met hun ouders. (</a:t>
            </a:r>
            <a:r>
              <a:rPr lang="nl-NL" dirty="0" err="1">
                <a:solidFill>
                  <a:schemeClr val="accent1">
                    <a:lumMod val="50000"/>
                  </a:schemeClr>
                </a:solidFill>
              </a:rPr>
              <a:t>Maleachi</a:t>
            </a:r>
            <a:r>
              <a:rPr lang="nl-NL" dirty="0">
                <a:solidFill>
                  <a:schemeClr val="accent1">
                    <a:lumMod val="50000"/>
                  </a:schemeClr>
                </a:solidFill>
              </a:rPr>
              <a:t>  3: 24)</a:t>
            </a:r>
          </a:p>
          <a:p>
            <a:pPr>
              <a:buNone/>
            </a:pPr>
            <a:endParaRPr lang="nl-NL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r>
              <a:rPr lang="nl-NL" i="1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nl-NL" dirty="0">
                <a:solidFill>
                  <a:schemeClr val="accent1">
                    <a:lumMod val="50000"/>
                  </a:schemeClr>
                </a:solidFill>
              </a:rPr>
              <a:t>Als bode zal hij voor God uit gaan met de geest en de kracht van </a:t>
            </a:r>
            <a:r>
              <a:rPr lang="nl-NL" dirty="0" err="1">
                <a:solidFill>
                  <a:schemeClr val="accent1">
                    <a:lumMod val="50000"/>
                  </a:schemeClr>
                </a:solidFill>
              </a:rPr>
              <a:t>Elia</a:t>
            </a:r>
            <a:r>
              <a:rPr lang="nl-NL" dirty="0">
                <a:solidFill>
                  <a:schemeClr val="accent1">
                    <a:lumMod val="50000"/>
                  </a:schemeClr>
                </a:solidFill>
              </a:rPr>
              <a:t> om ouders met hun kinderen te verzoenen en om zondaars tot rechtvaardigheid te brengen, en zo zal hij het volk gereedmaken voor de Heer. (Lucas 1: 17)</a:t>
            </a:r>
          </a:p>
          <a:p>
            <a:pPr>
              <a:buNone/>
            </a:pPr>
            <a:endParaRPr lang="nl-NL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2008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1">
                    <a:lumMod val="75000"/>
                  </a:schemeClr>
                </a:solidFill>
                <a:latin typeface="Helvetica Neue" pitchFamily="50" charset="0"/>
              </a:rPr>
              <a:t>Gedenkteken en vragen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04864"/>
          </a:xfrm>
        </p:spPr>
        <p:txBody>
          <a:bodyPr/>
          <a:lstStyle/>
          <a:p>
            <a:pPr>
              <a:buNone/>
            </a:pPr>
            <a:r>
              <a:rPr lang="nl-NL" dirty="0"/>
              <a:t>	</a:t>
            </a:r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Ze zullen een </a:t>
            </a:r>
            <a:r>
              <a:rPr lang="nl-NL" b="1" dirty="0">
                <a:solidFill>
                  <a:schemeClr val="accent1">
                    <a:lumMod val="75000"/>
                  </a:schemeClr>
                </a:solidFill>
              </a:rPr>
              <a:t>gedenkteken</a:t>
            </a:r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 voor u zijn. Wanneer uw kinderen later zullen </a:t>
            </a:r>
            <a:r>
              <a:rPr lang="nl-NL" b="1" dirty="0">
                <a:solidFill>
                  <a:schemeClr val="accent1">
                    <a:lumMod val="75000"/>
                  </a:schemeClr>
                </a:solidFill>
              </a:rPr>
              <a:t>vragen</a:t>
            </a:r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 wat die stenen betekenen, dat moet u ze vertellen …  </a:t>
            </a:r>
            <a:r>
              <a:rPr lang="nl-NL" sz="24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nl-NL" sz="2400" dirty="0" err="1">
                <a:solidFill>
                  <a:schemeClr val="accent1">
                    <a:lumMod val="75000"/>
                  </a:schemeClr>
                </a:solidFill>
              </a:rPr>
              <a:t>Jozua</a:t>
            </a:r>
            <a:r>
              <a:rPr lang="nl-NL" sz="2400" dirty="0">
                <a:solidFill>
                  <a:schemeClr val="accent1">
                    <a:lumMod val="75000"/>
                  </a:schemeClr>
                </a:solidFill>
              </a:rPr>
              <a:t> 4: 6)</a:t>
            </a:r>
            <a:endParaRPr lang="nl-NL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5602" name="Picture 2" descr="Afbeeldingsresultaat voor jozua 4: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39767" y="3573016"/>
            <a:ext cx="3604641" cy="270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5964BE97-7A25-44AC-A980-BE1823C63F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437" y="369000"/>
            <a:ext cx="6321127" cy="61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117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1BF96B2C-8110-4F27-B910-69B74A7B59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633" y="369000"/>
            <a:ext cx="7232735" cy="61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291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823</TotalTime>
  <Words>74</Words>
  <Application>Microsoft Office PowerPoint</Application>
  <PresentationFormat>Diavoorstelling (4:3)</PresentationFormat>
  <Paragraphs>16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Office-thema</vt:lpstr>
      <vt:lpstr>God verbindt</vt:lpstr>
      <vt:lpstr>Generatieconflict / -kloof</vt:lpstr>
      <vt:lpstr>Waardering voor jong en oud</vt:lpstr>
      <vt:lpstr>PowerPoint-presentatie</vt:lpstr>
      <vt:lpstr>Verzoening van generaties</vt:lpstr>
      <vt:lpstr>PowerPoint-presentatie</vt:lpstr>
      <vt:lpstr>Gedenkteken en vragen</vt:lpstr>
      <vt:lpstr>PowerPoint-presentatie</vt:lpstr>
      <vt:lpstr>PowerPoint-presentatie</vt:lpstr>
      <vt:lpstr>Bedenk voor jezelf …</vt:lpstr>
      <vt:lpstr>God verbindt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Kees</dc:creator>
  <cp:lastModifiedBy>administratie ngkkampen</cp:lastModifiedBy>
  <cp:revision>24</cp:revision>
  <dcterms:created xsi:type="dcterms:W3CDTF">2017-03-25T13:05:52Z</dcterms:created>
  <dcterms:modified xsi:type="dcterms:W3CDTF">2018-04-06T15:21:32Z</dcterms:modified>
</cp:coreProperties>
</file>